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5" d="100"/>
          <a:sy n="95" d="100"/>
        </p:scale>
        <p:origin x="78" y="3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12706990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№120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апреля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412923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8379466"/>
              </p:ext>
            </p:extLst>
          </p:nvPr>
        </p:nvGraphicFramePr>
        <p:xfrm>
          <a:off x="5007188" y="436059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0.047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0.575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30 апреля 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01 мая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30 апреля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01 мая.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ебольшая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без осадков. Ветер северо-западный с переходом на юго-восточный 7-12 м/с. Температура воздуха ночью 8-10, днем 17-19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на ночь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мая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01 мая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02 мая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Небольшая облачность,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7-12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-12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./Бочкова Н.А.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29463</TotalTime>
  <Words>577</Words>
  <Application>Microsoft Office PowerPoint</Application>
  <PresentationFormat>Лист A4 (210x297 мм)</PresentationFormat>
  <Paragraphs>82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4233</cp:revision>
  <cp:lastPrinted>2021-10-15T03:50:29Z</cp:lastPrinted>
  <dcterms:created xsi:type="dcterms:W3CDTF">2018-03-27T06:03:00Z</dcterms:created>
  <dcterms:modified xsi:type="dcterms:W3CDTF">2026-04-30T07:23:31Z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